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70" r:id="rId4"/>
    <p:sldId id="271" r:id="rId5"/>
    <p:sldId id="272" r:id="rId6"/>
    <p:sldId id="273" r:id="rId7"/>
    <p:sldId id="274" r:id="rId8"/>
    <p:sldId id="275" r:id="rId9"/>
    <p:sldId id="276" r:id="rId10"/>
    <p:sldId id="277" r:id="rId11"/>
    <p:sldId id="278" r:id="rId12"/>
    <p:sldId id="279" r:id="rId13"/>
    <p:sldId id="280" r:id="rId14"/>
    <p:sldId id="281" r:id="rId15"/>
    <p:sldId id="282" r:id="rId16"/>
    <p:sldId id="283" r:id="rId17"/>
    <p:sldId id="284" r:id="rId18"/>
    <p:sldId id="285" r:id="rId19"/>
    <p:sldId id="286" r:id="rId20"/>
    <p:sldId id="287" r:id="rId21"/>
    <p:sldId id="288" r:id="rId22"/>
    <p:sldId id="289" r:id="rId23"/>
    <p:sldId id="290" r:id="rId24"/>
    <p:sldId id="299" r:id="rId25"/>
    <p:sldId id="296" r:id="rId26"/>
    <p:sldId id="297" r:id="rId27"/>
    <p:sldId id="300" r:id="rId28"/>
    <p:sldId id="298" r:id="rId29"/>
    <p:sldId id="291" r:id="rId30"/>
    <p:sldId id="266" r:id="rId3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21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D7A91F-038F-43A5-9AA0-D85FED1EE978}" type="datetimeFigureOut">
              <a:rPr lang="ko-KR" altLang="en-US" smtClean="0"/>
              <a:t>2017-09-05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E30E6-0D6A-404B-A2EE-BB7A569EDD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61112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D7A91F-038F-43A5-9AA0-D85FED1EE978}" type="datetimeFigureOut">
              <a:rPr lang="ko-KR" altLang="en-US" smtClean="0"/>
              <a:t>2017-09-05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E30E6-0D6A-404B-A2EE-BB7A569EDD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41253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D7A91F-038F-43A5-9AA0-D85FED1EE978}" type="datetimeFigureOut">
              <a:rPr lang="ko-KR" altLang="en-US" smtClean="0"/>
              <a:t>2017-09-05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E30E6-0D6A-404B-A2EE-BB7A569EDD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72737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D7A91F-038F-43A5-9AA0-D85FED1EE978}" type="datetimeFigureOut">
              <a:rPr lang="ko-KR" altLang="en-US" smtClean="0"/>
              <a:t>2017-09-05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E30E6-0D6A-404B-A2EE-BB7A569EDD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50578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D7A91F-038F-43A5-9AA0-D85FED1EE978}" type="datetimeFigureOut">
              <a:rPr lang="ko-KR" altLang="en-US" smtClean="0"/>
              <a:t>2017-09-05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E30E6-0D6A-404B-A2EE-BB7A569EDD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95375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D7A91F-038F-43A5-9AA0-D85FED1EE978}" type="datetimeFigureOut">
              <a:rPr lang="ko-KR" altLang="en-US" smtClean="0"/>
              <a:t>2017-09-05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E30E6-0D6A-404B-A2EE-BB7A569EDD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10328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D7A91F-038F-43A5-9AA0-D85FED1EE978}" type="datetimeFigureOut">
              <a:rPr lang="ko-KR" altLang="en-US" smtClean="0"/>
              <a:t>2017-09-05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E30E6-0D6A-404B-A2EE-BB7A569EDD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86632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D7A91F-038F-43A5-9AA0-D85FED1EE978}" type="datetimeFigureOut">
              <a:rPr lang="ko-KR" altLang="en-US" smtClean="0"/>
              <a:t>2017-09-05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E30E6-0D6A-404B-A2EE-BB7A569EDD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17469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D7A91F-038F-43A5-9AA0-D85FED1EE978}" type="datetimeFigureOut">
              <a:rPr lang="ko-KR" altLang="en-US" smtClean="0"/>
              <a:t>2017-09-05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E30E6-0D6A-404B-A2EE-BB7A569EDD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81794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D7A91F-038F-43A5-9AA0-D85FED1EE978}" type="datetimeFigureOut">
              <a:rPr lang="ko-KR" altLang="en-US" smtClean="0"/>
              <a:t>2017-09-05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E30E6-0D6A-404B-A2EE-BB7A569EDD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05955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D7A91F-038F-43A5-9AA0-D85FED1EE978}" type="datetimeFigureOut">
              <a:rPr lang="ko-KR" altLang="en-US" smtClean="0"/>
              <a:t>2017-09-05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E30E6-0D6A-404B-A2EE-BB7A569EDD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2536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D7A91F-038F-43A5-9AA0-D85FED1EE978}" type="datetimeFigureOut">
              <a:rPr lang="ko-KR" altLang="en-US" smtClean="0"/>
              <a:t>2017-09-05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CE30E6-0D6A-404B-A2EE-BB7A569EDD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39108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Q4bMcUk6pcw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End-to-End Training of Deep </a:t>
            </a:r>
            <a:r>
              <a:rPr lang="en-US" altLang="ko-KR" dirty="0" err="1" smtClean="0"/>
              <a:t>Visuomotor</a:t>
            </a:r>
            <a:r>
              <a:rPr lang="en-US" altLang="ko-KR" dirty="0" smtClean="0"/>
              <a:t> Policies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b="0" i="0" dirty="0" smtClean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Sergey Levine*, Chelsea Finn*, Trevor Darrell, Pieter </a:t>
            </a:r>
            <a:r>
              <a:rPr lang="en-US" altLang="ko-KR" b="0" i="0" dirty="0" err="1" smtClean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Abbeel</a:t>
            </a:r>
            <a:r>
              <a:rPr lang="en-US" altLang="ko-KR" b="0" i="0" dirty="0" smtClean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 JMLR 17, 2016</a:t>
            </a:r>
          </a:p>
          <a:p>
            <a:r>
              <a:rPr lang="en-US" altLang="ko-KR" dirty="0" smtClean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(335 cites)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12096" y="3987549"/>
            <a:ext cx="2279904" cy="268871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3" y="3970326"/>
            <a:ext cx="2162366" cy="2887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070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8300" y="119062"/>
            <a:ext cx="8915400" cy="661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762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8300" y="109537"/>
            <a:ext cx="8915400" cy="663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528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3537" y="104775"/>
            <a:ext cx="8924925" cy="664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4305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2112" y="114300"/>
            <a:ext cx="8867775" cy="662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14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2587" y="138112"/>
            <a:ext cx="8886825" cy="658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473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1162" y="90487"/>
            <a:ext cx="8829675" cy="667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460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9725" y="142875"/>
            <a:ext cx="8972550" cy="657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208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3159" y="38872"/>
            <a:ext cx="8886825" cy="664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329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88299"/>
            <a:ext cx="8991600" cy="664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641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4012" y="71437"/>
            <a:ext cx="8943975" cy="671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495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err="1" smtClean="0"/>
              <a:t>Visuomotor</a:t>
            </a:r>
            <a:r>
              <a:rPr lang="en-US" altLang="ko-KR" b="1" dirty="0" smtClean="0"/>
              <a:t>?</a:t>
            </a:r>
            <a:endParaRPr lang="ko-KR" altLang="en-US" b="1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18116"/>
            <a:ext cx="9939528" cy="257740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14984" y="5074920"/>
            <a:ext cx="7866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시각</a:t>
            </a:r>
            <a:r>
              <a:rPr lang="en-US" altLang="ko-KR" b="1" dirty="0" smtClean="0"/>
              <a:t>(</a:t>
            </a:r>
            <a:r>
              <a:rPr lang="ko-KR" altLang="en-US" b="1" dirty="0" smtClean="0"/>
              <a:t>카메라</a:t>
            </a:r>
            <a:r>
              <a:rPr lang="en-US" altLang="ko-KR" b="1" dirty="0" smtClean="0"/>
              <a:t>)</a:t>
            </a:r>
            <a:r>
              <a:rPr lang="ko-KR" altLang="en-US" b="1" dirty="0" smtClean="0"/>
              <a:t> 정보를 통해 신체</a:t>
            </a:r>
            <a:r>
              <a:rPr lang="en-US" altLang="ko-KR" b="1" dirty="0" smtClean="0"/>
              <a:t>(</a:t>
            </a:r>
            <a:r>
              <a:rPr lang="ko-KR" altLang="en-US" b="1" dirty="0" smtClean="0"/>
              <a:t>모터</a:t>
            </a:r>
            <a:r>
              <a:rPr lang="en-US" altLang="ko-KR" b="1" dirty="0" smtClean="0"/>
              <a:t>)</a:t>
            </a:r>
            <a:r>
              <a:rPr lang="ko-KR" altLang="en-US" b="1" dirty="0" smtClean="0"/>
              <a:t>를 움직이는 것이라고 봐도 무방할 듯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14944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0675" y="57150"/>
            <a:ext cx="9010650" cy="674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40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6862" y="33337"/>
            <a:ext cx="9058275" cy="679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765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7337" y="33337"/>
            <a:ext cx="9077325" cy="679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351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5437" y="257175"/>
            <a:ext cx="9001125" cy="634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323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8496" y="-1"/>
            <a:ext cx="6628813" cy="685800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l="5064"/>
          <a:stretch/>
        </p:blipFill>
        <p:spPr>
          <a:xfrm>
            <a:off x="0" y="257174"/>
            <a:ext cx="5758495" cy="634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73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8496" y="-1"/>
            <a:ext cx="6628813" cy="685800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l="5064"/>
          <a:stretch/>
        </p:blipFill>
        <p:spPr>
          <a:xfrm>
            <a:off x="0" y="257174"/>
            <a:ext cx="5758495" cy="6343650"/>
          </a:xfrm>
          <a:prstGeom prst="rect">
            <a:avLst/>
          </a:prstGeom>
        </p:spPr>
      </p:pic>
      <p:cxnSp>
        <p:nvCxnSpPr>
          <p:cNvPr id="7" name="직선 화살표 연결선 6"/>
          <p:cNvCxnSpPr/>
          <p:nvPr/>
        </p:nvCxnSpPr>
        <p:spPr>
          <a:xfrm flipV="1">
            <a:off x="5575177" y="3542190"/>
            <a:ext cx="1020932" cy="13316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/>
          <p:cNvCxnSpPr/>
          <p:nvPr/>
        </p:nvCxnSpPr>
        <p:spPr>
          <a:xfrm flipV="1">
            <a:off x="2725445" y="2636668"/>
            <a:ext cx="3790765" cy="103868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/>
          <p:nvPr/>
        </p:nvCxnSpPr>
        <p:spPr>
          <a:xfrm flipV="1">
            <a:off x="3577701" y="4767309"/>
            <a:ext cx="2601157" cy="71909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왼쪽 중괄호 13"/>
          <p:cNvSpPr/>
          <p:nvPr/>
        </p:nvSpPr>
        <p:spPr>
          <a:xfrm>
            <a:off x="6320904" y="3810292"/>
            <a:ext cx="239696" cy="1927289"/>
          </a:xfrm>
          <a:prstGeom prst="leftBrac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/>
          <p:cNvCxnSpPr>
            <a:stCxn id="12" idx="3"/>
          </p:cNvCxnSpPr>
          <p:nvPr/>
        </p:nvCxnSpPr>
        <p:spPr>
          <a:xfrm>
            <a:off x="4279037" y="1797729"/>
            <a:ext cx="2317072" cy="41122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1695635" y="577049"/>
            <a:ext cx="2583402" cy="2441359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33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35469"/>
            <a:ext cx="12126097" cy="2443223"/>
          </a:xfrm>
          <a:prstGeom prst="rect">
            <a:avLst/>
          </a:prstGeom>
        </p:spPr>
      </p:pic>
      <p:sp>
        <p:nvSpPr>
          <p:cNvPr id="8" name="제목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Network architecture</a:t>
            </a:r>
            <a:endParaRPr lang="ko-KR" altLang="en-US" dirty="0"/>
          </a:p>
        </p:txBody>
      </p:sp>
      <p:sp>
        <p:nvSpPr>
          <p:cNvPr id="9" name="내용 개체 틀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9207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598" y="1333197"/>
            <a:ext cx="10515600" cy="859989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spatial softmax </a:t>
            </a:r>
            <a:r>
              <a:rPr lang="ko-KR" altLang="en-US" sz="2400" strike="sngStrike" dirty="0" smtClean="0">
                <a:solidFill>
                  <a:srgbClr val="24292E"/>
                </a:solidFill>
                <a:latin typeface="-apple-system"/>
              </a:rPr>
              <a:t>라고 읽고 </a:t>
            </a:r>
            <a:r>
              <a:rPr lang="en-US" altLang="ko-KR" sz="2400" b="0" i="0" strike="sngStrike" dirty="0" smtClean="0">
                <a:solidFill>
                  <a:srgbClr val="24292E"/>
                </a:solidFill>
                <a:effectLst/>
                <a:latin typeface="-apple-system"/>
              </a:rPr>
              <a:t>spatial soft-</a:t>
            </a:r>
            <a:r>
              <a:rPr lang="en-US" altLang="ko-KR" sz="2400" b="0" i="0" strike="sngStrike" dirty="0" err="1" smtClean="0">
                <a:solidFill>
                  <a:srgbClr val="24292E"/>
                </a:solidFill>
                <a:effectLst/>
                <a:latin typeface="-apple-system"/>
              </a:rPr>
              <a:t>argmax</a:t>
            </a:r>
            <a:r>
              <a:rPr lang="ko-KR" altLang="en-US" sz="2400" b="0" i="0" strike="sngStrike" dirty="0" smtClean="0">
                <a:solidFill>
                  <a:srgbClr val="24292E"/>
                </a:solidFill>
                <a:effectLst/>
                <a:latin typeface="-apple-system"/>
              </a:rPr>
              <a:t>라 부른다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2772" r="24331"/>
          <a:stretch/>
        </p:blipFill>
        <p:spPr>
          <a:xfrm>
            <a:off x="838200" y="3466043"/>
            <a:ext cx="3980688" cy="247602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r="806" b="5911"/>
          <a:stretch/>
        </p:blipFill>
        <p:spPr>
          <a:xfrm>
            <a:off x="5222007" y="3667109"/>
            <a:ext cx="4153281" cy="58363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38200" y="2476479"/>
            <a:ext cx="1082954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ko-KR" altLang="en-US" sz="2800" dirty="0" err="1" smtClean="0"/>
              <a:t>채널별로</a:t>
            </a:r>
            <a:r>
              <a:rPr lang="ko-KR" altLang="en-US" sz="2800" dirty="0" smtClean="0"/>
              <a:t> </a:t>
            </a:r>
            <a:r>
              <a:rPr lang="en-US" altLang="ko-KR" sz="2800" dirty="0" smtClean="0"/>
              <a:t>softmax</a:t>
            </a:r>
            <a:r>
              <a:rPr lang="ko-KR" altLang="en-US" sz="2800" dirty="0" smtClean="0"/>
              <a:t>를 구함</a:t>
            </a:r>
            <a:endParaRPr lang="en-US" altLang="ko-KR" sz="2800" dirty="0" smtClean="0"/>
          </a:p>
          <a:p>
            <a:pPr marL="514350" indent="-514350">
              <a:buAutoNum type="arabicPeriod"/>
            </a:pPr>
            <a:r>
              <a:rPr lang="ko-KR" altLang="en-US" sz="2800" dirty="0" err="1" smtClean="0"/>
              <a:t>채널별로</a:t>
            </a:r>
            <a:r>
              <a:rPr lang="ko-KR" altLang="en-US" sz="2800" dirty="0" smtClean="0"/>
              <a:t> 구한 </a:t>
            </a:r>
            <a:r>
              <a:rPr lang="en-US" altLang="ko-KR" sz="2800" dirty="0" smtClean="0"/>
              <a:t>softmax </a:t>
            </a:r>
            <a:r>
              <a:rPr lang="ko-KR" altLang="en-US" sz="2800" dirty="0" smtClean="0"/>
              <a:t>결과와 </a:t>
            </a:r>
            <a:r>
              <a:rPr lang="en-US" altLang="ko-KR" sz="2800" dirty="0" smtClean="0"/>
              <a:t>x, y </a:t>
            </a:r>
            <a:r>
              <a:rPr lang="ko-KR" altLang="en-US" sz="2800" dirty="0" smtClean="0"/>
              <a:t>좌표 값을 곱한 후 더한다</a:t>
            </a:r>
            <a:r>
              <a:rPr lang="en-US" altLang="ko-KR" sz="2800" dirty="0" smtClean="0"/>
              <a:t>.</a:t>
            </a:r>
            <a:endParaRPr lang="ko-KR" altLang="en-US" sz="28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/>
          <a:srcRect t="10288" b="5102"/>
          <a:stretch/>
        </p:blipFill>
        <p:spPr>
          <a:xfrm>
            <a:off x="5191125" y="4250742"/>
            <a:ext cx="6162675" cy="47548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98647" y="5546386"/>
            <a:ext cx="4467225" cy="13335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5309" y="40767"/>
            <a:ext cx="6414532" cy="1292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094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27086" y="0"/>
            <a:ext cx="7659475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023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Q4bMcUk6pcw"/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457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9720" y="1347325"/>
            <a:ext cx="8448675" cy="208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715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Training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SL + RL</a:t>
            </a:r>
          </a:p>
          <a:p>
            <a:r>
              <a:rPr lang="en-US" altLang="ko-KR" dirty="0" smtClean="0"/>
              <a:t>Cost function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5053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9720" y="1347325"/>
            <a:ext cx="8448675" cy="2085975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5281" y="402732"/>
            <a:ext cx="7591425" cy="127635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0334" y="3175107"/>
            <a:ext cx="7924800" cy="263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323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6589" y="255414"/>
            <a:ext cx="8629650" cy="613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042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4487" y="114300"/>
            <a:ext cx="8963025" cy="662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269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3062" y="161925"/>
            <a:ext cx="8905875" cy="653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064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0687" y="100012"/>
            <a:ext cx="8810625" cy="665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444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4975" y="123825"/>
            <a:ext cx="8782050" cy="661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29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10810</TotalTime>
  <Words>77</Words>
  <Application>Microsoft Office PowerPoint</Application>
  <PresentationFormat>와이드스크린</PresentationFormat>
  <Paragraphs>12</Paragraphs>
  <Slides>30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5" baseType="lpstr">
      <vt:lpstr>-apple-system</vt:lpstr>
      <vt:lpstr>맑은 고딕</vt:lpstr>
      <vt:lpstr>맑은 고딕</vt:lpstr>
      <vt:lpstr>Arial</vt:lpstr>
      <vt:lpstr>Office 테마</vt:lpstr>
      <vt:lpstr>End-to-End Training of Deep Visuomotor Policies</vt:lpstr>
      <vt:lpstr>Visuomotor?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Network architecture</vt:lpstr>
      <vt:lpstr>spatial softmax 라고 읽고 spatial soft-argmax라 부른다</vt:lpstr>
      <vt:lpstr>PowerPoint 프레젠테이션</vt:lpstr>
      <vt:lpstr>PowerPoint 프레젠테이션</vt:lpstr>
      <vt:lpstr>Training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End-to-End Training of Deep Visuomotor Policies</dc:title>
  <dc:creator>Windows User</dc:creator>
  <cp:lastModifiedBy>Windows User</cp:lastModifiedBy>
  <cp:revision>39</cp:revision>
  <dcterms:created xsi:type="dcterms:W3CDTF">2017-08-29T10:58:11Z</dcterms:created>
  <dcterms:modified xsi:type="dcterms:W3CDTF">2017-09-06T00:12:58Z</dcterms:modified>
</cp:coreProperties>
</file>